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318" r:id="rId3"/>
    <p:sldId id="294" r:id="rId4"/>
    <p:sldId id="291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671" autoAdjust="0"/>
  </p:normalViewPr>
  <p:slideViewPr>
    <p:cSldViewPr>
      <p:cViewPr varScale="1">
        <p:scale>
          <a:sx n="95" d="100"/>
          <a:sy n="95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B88975-BBE1-4123-A69D-95EAD39815AB}" type="datetimeFigureOut">
              <a:rPr lang="uk-UA"/>
              <a:pPr>
                <a:defRPr/>
              </a:pPr>
              <a:t>25.11.2017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BC5F0F-E143-457E-8E10-E25ED302B81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068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2B6313-E34B-43DE-81BA-FE245252777D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C4CD-A418-4A1D-80E6-AC0D7BA68ED6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83030-1A10-420D-B281-7D39A12F6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0A3EE-4A1F-49FF-9BDD-F0B436C05E9C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7DBB1-FD8D-4045-AF56-C305D3267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A2610-A621-41DC-ABCE-2F79BA1A7912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2F29-B80E-4B8C-9158-ECEC05061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01D6B-BA03-43D4-9AFF-FE0EE80B4B2C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E1195-122A-472D-B123-14AB19800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49773-6F23-4C9C-856E-25CCC7B9F0D4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3B69-4795-4A73-B615-340952E30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4EC4D-21DC-478A-9460-1323F02ACA77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577A-5A52-4487-AB4B-085CE6A7A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31562-BDF9-4D9F-93A2-83C96F6220D5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31826-FCE1-4A5A-BA57-10AC680A8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8E80F-2950-48F8-A826-522CE666699A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431B-21E4-4B82-B475-24E175C80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4EDA-4425-48C7-98E2-97C02442FB8C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6B71E-0E01-404F-B068-7F8184F68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DE0AD-7786-4A53-88CD-E9B0DD2AC824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BEEE-4FE9-45DE-ABC9-AA34791C0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C454-DDA2-4789-8D93-503E4F43A8C4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23BC3-D0F4-4611-A0F4-A2B18B51D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D928717-FB40-46D8-AFDA-A18F235F7F94}" type="datetimeFigureOut">
              <a:rPr lang="ru-RU"/>
              <a:pPr>
                <a:defRPr/>
              </a:pPr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C6EA01C-A797-4873-BCB4-9F3CD6B3C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25"/>
            <a:ext cx="7772400" cy="23796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Звіт з профорієнтаційної роботи кафедри  іноземних мов </a:t>
            </a:r>
            <a:br>
              <a:rPr lang="uk-UA" dirty="0" smtClean="0"/>
            </a:br>
            <a:r>
              <a:rPr lang="uk-UA" dirty="0" smtClean="0"/>
              <a:t>за </a:t>
            </a:r>
            <a:r>
              <a:rPr lang="en-US" dirty="0" smtClean="0"/>
              <a:t> </a:t>
            </a:r>
            <a:r>
              <a:rPr lang="uk-UA" dirty="0" smtClean="0"/>
              <a:t>період з </a:t>
            </a:r>
            <a:r>
              <a:rPr lang="en-US" dirty="0" smtClean="0"/>
              <a:t>15.11.</a:t>
            </a:r>
            <a:r>
              <a:rPr lang="uk-UA" dirty="0" smtClean="0"/>
              <a:t>201</a:t>
            </a:r>
            <a:r>
              <a:rPr lang="en-US" dirty="0" smtClean="0"/>
              <a:t>7-</a:t>
            </a:r>
            <a:r>
              <a:rPr lang="uk-UA" dirty="0" smtClean="0"/>
              <a:t> </a:t>
            </a:r>
            <a:r>
              <a:rPr lang="en-US" dirty="0" smtClean="0"/>
              <a:t>15</a:t>
            </a:r>
            <a:r>
              <a:rPr lang="uk-UA" dirty="0" smtClean="0"/>
              <a:t>.</a:t>
            </a:r>
            <a:r>
              <a:rPr lang="en-US" dirty="0" smtClean="0"/>
              <a:t>12</a:t>
            </a:r>
            <a:r>
              <a:rPr lang="uk-UA" dirty="0" smtClean="0"/>
              <a:t>.</a:t>
            </a:r>
            <a:r>
              <a:rPr lang="en-US" dirty="0" smtClean="0"/>
              <a:t>201</a:t>
            </a:r>
            <a:r>
              <a:rPr lang="uk-UA" dirty="0" smtClean="0"/>
              <a:t>7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320925"/>
          </a:xfrm>
        </p:spPr>
        <p:txBody>
          <a:bodyPr/>
          <a:lstStyle/>
          <a:p>
            <a:pPr eaLnBrk="1" hangingPunct="1"/>
            <a:r>
              <a:rPr lang="uk-UA" sz="1600" dirty="0" smtClean="0"/>
              <a:t>                                                          </a:t>
            </a:r>
          </a:p>
          <a:p>
            <a:pPr eaLnBrk="1" hangingPunct="1"/>
            <a:r>
              <a:rPr lang="uk-UA" sz="1600" dirty="0" smtClean="0"/>
              <a:t>                                                            </a:t>
            </a:r>
            <a:r>
              <a:rPr lang="uk-UA" sz="1600" b="1" dirty="0" smtClean="0"/>
              <a:t>Відповідальному секретарю</a:t>
            </a:r>
          </a:p>
          <a:p>
            <a:pPr eaLnBrk="1" hangingPunct="1"/>
            <a:r>
              <a:rPr lang="uk-UA" sz="1600" b="1" dirty="0" smtClean="0"/>
              <a:t>                                                         приймальної комісії </a:t>
            </a:r>
            <a:r>
              <a:rPr lang="uk-UA" sz="1600" b="1" dirty="0" err="1" smtClean="0"/>
              <a:t>НФаУ</a:t>
            </a:r>
            <a:endParaRPr lang="uk-UA" sz="1600" b="1" dirty="0" smtClean="0"/>
          </a:p>
          <a:p>
            <a:pPr eaLnBrk="1" hangingPunct="1"/>
            <a:r>
              <a:rPr lang="uk-UA" sz="1600" b="1" dirty="0" smtClean="0"/>
              <a:t>                                        </a:t>
            </a:r>
            <a:r>
              <a:rPr lang="uk-UA" sz="1600" b="1" dirty="0" smtClean="0"/>
              <a:t>        доц</a:t>
            </a:r>
            <a:r>
              <a:rPr lang="uk-UA" sz="1600" b="1" dirty="0" smtClean="0"/>
              <a:t>. </a:t>
            </a:r>
            <a:r>
              <a:rPr lang="uk-UA" sz="1600" b="1" dirty="0" err="1" smtClean="0"/>
              <a:t>Погорелову</a:t>
            </a:r>
            <a:r>
              <a:rPr lang="uk-UA" sz="1600" b="1" dirty="0" smtClean="0"/>
              <a:t> С.В.</a:t>
            </a:r>
            <a:endParaRPr lang="en-US" sz="1600" b="1" dirty="0" smtClean="0"/>
          </a:p>
          <a:p>
            <a:pPr eaLnBrk="1" hangingPunct="1"/>
            <a:endParaRPr lang="uk-UA" sz="1600" b="1" dirty="0" smtClean="0"/>
          </a:p>
          <a:p>
            <a:pPr eaLnBrk="1" hangingPunct="1"/>
            <a:r>
              <a:rPr lang="uk-UA" sz="1600" b="1" dirty="0" smtClean="0"/>
              <a:t>                                                      </a:t>
            </a:r>
            <a:r>
              <a:rPr lang="uk-UA" sz="1600" b="1" dirty="0" err="1" smtClean="0"/>
              <a:t>зав.каф</a:t>
            </a:r>
            <a:r>
              <a:rPr lang="uk-UA" sz="1600" b="1" dirty="0" smtClean="0"/>
              <a:t> . іноземних мов</a:t>
            </a:r>
          </a:p>
          <a:p>
            <a:pPr eaLnBrk="1" hangingPunct="1"/>
            <a:r>
              <a:rPr lang="uk-UA" sz="1600" b="1" smtClean="0"/>
              <a:t>                                          </a:t>
            </a:r>
            <a:r>
              <a:rPr lang="uk-UA" sz="1600" b="1" smtClean="0"/>
              <a:t>  доц</a:t>
            </a:r>
            <a:r>
              <a:rPr lang="uk-UA" sz="1600" b="1" dirty="0" smtClean="0"/>
              <a:t>. </a:t>
            </a:r>
            <a:r>
              <a:rPr lang="uk-UA" sz="1600" b="1" dirty="0" err="1" smtClean="0"/>
              <a:t>Буданової</a:t>
            </a:r>
            <a:r>
              <a:rPr lang="uk-UA" sz="1600" b="1" dirty="0" smtClean="0"/>
              <a:t> Л.Г. </a:t>
            </a:r>
            <a:endParaRPr lang="ru-RU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u="sng" dirty="0" smtClean="0"/>
              <a:t>Лекція на кафедрі біохімії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(24 листопада 2017р</a:t>
            </a:r>
            <a:r>
              <a:rPr lang="uk-UA" sz="3200" dirty="0" smtClean="0"/>
              <a:t>.)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9" y="1556792"/>
            <a:ext cx="3805704" cy="43924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Організовано читання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лекції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кафедрі біохімії,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провів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зав.каф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біохімії,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д.ф.н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., професор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Загайко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А.О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. 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темою: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«Жири, білки та вуглеводи»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відповідальна-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доцент каф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ін.мов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Карасьова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О.В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24.11.2017р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Лекцію відвідали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учні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11-А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ЗОШ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№68 у кількості 25 осіб та їх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класний керівник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Говорова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О.І.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355976" y="1556792"/>
            <a:ext cx="3744416" cy="28041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29234" y="4365105"/>
            <a:ext cx="4043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фото</a:t>
            </a:r>
            <a:r>
              <a:rPr lang="en-US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зав.каф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біохімії, </a:t>
            </a:r>
            <a:r>
              <a:rPr lang="uk-UA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д.ф.н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проф.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Загайко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А.О., доц. каф. </a:t>
            </a:r>
            <a:r>
              <a:rPr lang="uk-UA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ін.мов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Карасьова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O.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В., </a:t>
            </a:r>
            <a:r>
              <a:rPr lang="uk-UA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кл.керівник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Говорова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О.І. та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учні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11-А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кл. ЗОШ № 68 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Lena\Desktop\Новая папка\DSC024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1502787"/>
            <a:ext cx="3888432" cy="288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6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  </a:t>
            </a:r>
            <a:endParaRPr lang="ru-RU" dirty="0" smtClean="0"/>
          </a:p>
        </p:txBody>
      </p:sp>
      <p:sp>
        <p:nvSpPr>
          <p:cNvPr id="15362" name="Объект 2"/>
          <p:cNvSpPr>
            <a:spLocks noGrp="1"/>
          </p:cNvSpPr>
          <p:nvPr>
            <p:ph sz="quarter" idx="13"/>
          </p:nvPr>
        </p:nvSpPr>
        <p:spPr>
          <a:xfrm>
            <a:off x="351801" y="1430347"/>
            <a:ext cx="3240087" cy="504056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v"/>
            </a:pPr>
            <a:r>
              <a:rPr lang="uk-UA" sz="1800" dirty="0" smtClean="0">
                <a:latin typeface="Times New Roman" pitchFamily="18" charset="0"/>
              </a:rPr>
              <a:t>Організовано відвідування  </a:t>
            </a:r>
            <a:r>
              <a:rPr lang="uk-UA" sz="1800" b="1" dirty="0" smtClean="0">
                <a:latin typeface="Times New Roman" pitchFamily="18" charset="0"/>
              </a:rPr>
              <a:t>лабораторно-практичного заняття </a:t>
            </a:r>
            <a:r>
              <a:rPr lang="uk-UA" sz="1800" dirty="0" smtClean="0">
                <a:latin typeface="Times New Roman" pitchFamily="18" charset="0"/>
              </a:rPr>
              <a:t>з  біохімії за </a:t>
            </a:r>
            <a:r>
              <a:rPr lang="uk-UA" sz="1800" dirty="0">
                <a:latin typeface="Times New Roman" pitchFamily="18" charset="0"/>
              </a:rPr>
              <a:t>темою:  </a:t>
            </a:r>
            <a:r>
              <a:rPr lang="uk-UA" sz="1800" dirty="0" smtClean="0">
                <a:latin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Жири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білки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вуглеводи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1800" dirty="0" smtClean="0">
                <a:latin typeface="Times New Roman" pitchFamily="18" charset="0"/>
              </a:rPr>
              <a:t>, яке було  проведено </a:t>
            </a:r>
            <a:r>
              <a:rPr lang="uk-UA" sz="1800" dirty="0" err="1" smtClean="0">
                <a:latin typeface="Times New Roman" pitchFamily="18" charset="0"/>
              </a:rPr>
              <a:t>кфн</a:t>
            </a:r>
            <a:r>
              <a:rPr lang="uk-UA" sz="1800" dirty="0" smtClean="0">
                <a:latin typeface="Times New Roman" pitchFamily="18" charset="0"/>
              </a:rPr>
              <a:t>, ас. </a:t>
            </a:r>
            <a:r>
              <a:rPr lang="uk-UA" sz="1800" dirty="0" err="1" smtClean="0">
                <a:latin typeface="Times New Roman" pitchFamily="18" charset="0"/>
              </a:rPr>
              <a:t>каф.біохімії</a:t>
            </a:r>
            <a:r>
              <a:rPr lang="uk-UA" sz="1800" dirty="0" smtClean="0">
                <a:latin typeface="Times New Roman" pitchFamily="18" charset="0"/>
              </a:rPr>
              <a:t>  </a:t>
            </a:r>
            <a:r>
              <a:rPr lang="uk-UA" sz="1800" dirty="0" err="1" smtClean="0">
                <a:latin typeface="Times New Roman" pitchFamily="18" charset="0"/>
              </a:rPr>
              <a:t>Пашурою</a:t>
            </a:r>
            <a:r>
              <a:rPr lang="uk-UA" sz="1800" dirty="0" smtClean="0">
                <a:latin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</a:rPr>
              <a:t>О.І </a:t>
            </a: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відповідальна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–доц</a:t>
            </a:r>
            <a:r>
              <a:rPr lang="uk-UA" sz="1800" dirty="0" smtClean="0">
                <a:latin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</a:rPr>
              <a:t>Карасьова</a:t>
            </a:r>
            <a:r>
              <a:rPr lang="uk-UA" sz="1800" dirty="0" smtClean="0">
                <a:latin typeface="Times New Roman" pitchFamily="18" charset="0"/>
              </a:rPr>
              <a:t> О.В.</a:t>
            </a: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uk-UA" sz="1800" dirty="0" smtClean="0">
                <a:latin typeface="Times New Roman" pitchFamily="18" charset="0"/>
              </a:rPr>
              <a:t>(24.11. </a:t>
            </a:r>
            <a:r>
              <a:rPr lang="uk-UA" sz="1800" dirty="0" smtClean="0">
                <a:latin typeface="Times New Roman" pitchFamily="18" charset="0"/>
              </a:rPr>
              <a:t>2017.) </a:t>
            </a:r>
            <a:endParaRPr lang="uk-UA" sz="1800" dirty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uk-UA" sz="1800" dirty="0" smtClean="0">
                <a:latin typeface="Times New Roman" pitchFamily="18" charset="0"/>
              </a:rPr>
              <a:t> Заняття відвідали учні </a:t>
            </a:r>
            <a:endParaRPr lang="uk-UA" sz="1800" dirty="0">
              <a:latin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uk-UA" sz="1800" dirty="0" smtClean="0">
                <a:latin typeface="Times New Roman" pitchFamily="18" charset="0"/>
              </a:rPr>
              <a:t>11 </a:t>
            </a:r>
            <a:r>
              <a:rPr lang="uk-UA" sz="1800" dirty="0" smtClean="0">
                <a:latin typeface="Times New Roman" pitchFamily="18" charset="0"/>
              </a:rPr>
              <a:t>–</a:t>
            </a:r>
            <a:r>
              <a:rPr lang="uk-UA" sz="1800" dirty="0" smtClean="0">
                <a:latin typeface="Times New Roman" pitchFamily="18" charset="0"/>
              </a:rPr>
              <a:t>А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</a:rPr>
              <a:t>класу </a:t>
            </a:r>
            <a:r>
              <a:rPr lang="uk-UA" sz="1800" dirty="0" smtClean="0">
                <a:latin typeface="Times New Roman" pitchFamily="18" charset="0"/>
              </a:rPr>
              <a:t>ЗОШ № 68 </a:t>
            </a:r>
            <a:r>
              <a:rPr lang="uk-UA" sz="1800" dirty="0">
                <a:latin typeface="Times New Roman" pitchFamily="18" charset="0"/>
              </a:rPr>
              <a:t>у   </a:t>
            </a:r>
            <a:r>
              <a:rPr lang="uk-UA" sz="1800" dirty="0" smtClean="0">
                <a:latin typeface="Times New Roman" pitchFamily="18" charset="0"/>
              </a:rPr>
              <a:t>   </a:t>
            </a:r>
            <a:r>
              <a:rPr lang="en-US" sz="1800" dirty="0" smtClean="0">
                <a:latin typeface="Times New Roman" pitchFamily="18" charset="0"/>
              </a:rPr>
              <a:t>     </a:t>
            </a:r>
            <a:r>
              <a:rPr lang="uk-UA" sz="1800" dirty="0" smtClean="0">
                <a:latin typeface="Times New Roman" pitchFamily="18" charset="0"/>
              </a:rPr>
              <a:t>кількості 25 </a:t>
            </a:r>
            <a:r>
              <a:rPr lang="uk-UA" sz="1800" dirty="0">
                <a:latin typeface="Times New Roman" pitchFamily="18" charset="0"/>
              </a:rPr>
              <a:t>осіб  та  </a:t>
            </a:r>
            <a:r>
              <a:rPr lang="uk-UA" sz="1800" dirty="0" smtClean="0">
                <a:latin typeface="Times New Roman" pitchFamily="18" charset="0"/>
              </a:rPr>
              <a:t>їх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класний керівник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Говорова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О.І.</a:t>
            </a:r>
            <a:endParaRPr lang="ru-RU" sz="1800" dirty="0"/>
          </a:p>
          <a:p>
            <a:pPr marL="342900" indent="-342900" eaLnBrk="1" hangingPunct="1"/>
            <a:endParaRPr lang="en-US" sz="2900" dirty="0" smtClean="0"/>
          </a:p>
          <a:p>
            <a:pPr marL="342900" indent="-342900" eaLnBrk="1" hangingPunct="1"/>
            <a:endParaRPr lang="en-US" sz="2900" dirty="0" smtClean="0"/>
          </a:p>
          <a:p>
            <a:pPr marL="342900" indent="-342900" eaLnBrk="1" hangingPunct="1"/>
            <a:endParaRPr lang="uk-UA" sz="2900" dirty="0" smtClean="0"/>
          </a:p>
          <a:p>
            <a:pPr marL="342900" indent="-342900" eaLnBrk="1" hangingPunct="1"/>
            <a:endParaRPr lang="ru-RU" sz="2900" dirty="0" smtClean="0"/>
          </a:p>
          <a:p>
            <a:pPr marL="342900" indent="-342900" eaLnBrk="1" hangingPunct="1"/>
            <a:endParaRPr lang="uk-UA" dirty="0" smtClean="0"/>
          </a:p>
          <a:p>
            <a:pPr marL="342900" indent="-342900" eaLnBrk="1" hangingPunct="1"/>
            <a:endParaRPr lang="uk-UA" dirty="0" smtClean="0"/>
          </a:p>
          <a:p>
            <a:pPr marL="342900" indent="-342900" eaLnBrk="1" hangingPunct="1"/>
            <a:endParaRPr lang="ru-RU" dirty="0" smtClean="0"/>
          </a:p>
          <a:p>
            <a:pPr marL="342900" indent="-342900" eaLnBrk="1" hangingPunct="1"/>
            <a:endParaRPr lang="ru-RU" dirty="0" smtClean="0"/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396964" y="456877"/>
            <a:ext cx="82074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Лабораторне заняття на кафедрі біохімії </a:t>
            </a:r>
          </a:p>
          <a:p>
            <a:pPr algn="ctr"/>
            <a:r>
              <a:rPr lang="uk-UA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(24 листопада 2017р</a:t>
            </a:r>
            <a:r>
              <a:rPr lang="uk-UA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11960" y="5013176"/>
            <a:ext cx="4932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16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фото</a:t>
            </a:r>
            <a:r>
              <a:rPr lang="uk-UA" sz="16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кфн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ас.каф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біохімії </a:t>
            </a:r>
            <a:r>
              <a:rPr lang="uk-UA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Пашура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О.І. та учні         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11А 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класу ЗОШ № 68</a:t>
            </a:r>
            <a:endParaRPr lang="uk-UA" sz="1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Lena\Desktop\Новая папка\DSC0249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445" y="1521249"/>
            <a:ext cx="43204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146645"/>
          </a:xfrm>
        </p:spPr>
        <p:txBody>
          <a:bodyPr/>
          <a:lstStyle/>
          <a:p>
            <a:r>
              <a:rPr lang="uk-UA" sz="2800" u="sng" dirty="0" smtClean="0">
                <a:latin typeface="Times New Roman" pitchFamily="18" charset="0"/>
                <a:cs typeface="Times New Roman" pitchFamily="18" charset="0"/>
              </a:rPr>
              <a:t>Екскурсія по кафедрі </a:t>
            </a:r>
            <a:r>
              <a:rPr lang="uk-UA" sz="2800" u="sng" dirty="0" smtClean="0">
                <a:latin typeface="Times New Roman" pitchFamily="18" charset="0"/>
                <a:cs typeface="Times New Roman" pitchFamily="18" charset="0"/>
              </a:rPr>
              <a:t>біохімії</a:t>
            </a:r>
            <a:r>
              <a:rPr lang="uk-UA" sz="2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u="sng" dirty="0" smtClean="0"/>
              <a:t>(24 листопада 2017 </a:t>
            </a:r>
            <a:r>
              <a:rPr lang="uk-UA" sz="2800" u="sng" dirty="0"/>
              <a:t>р.)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>
                <a:latin typeface="Times New Roman" pitchFamily="18" charset="0"/>
                <a:cs typeface="Times New Roman" pitchFamily="18" charset="0"/>
              </a:rPr>
            </a:b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1268760"/>
            <a:ext cx="3535305" cy="4857720"/>
          </a:xfrm>
        </p:spPr>
        <p:txBody>
          <a:bodyPr/>
          <a:lstStyle/>
          <a:p>
            <a:pPr marL="90488" indent="-90488" eaLnBrk="1" hangingPunct="1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Організовано відвідування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екскурсії по кафедрі біохімії, яку </a:t>
            </a:r>
          </a:p>
          <a:p>
            <a:pPr marL="90488" indent="-90488" eaLnBrk="1" hangingPunct="1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провела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кфн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ас.каф.біохімії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90488" eaLnBrk="1" hangingPunct="1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Пашура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О.І 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листтопада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90488" eaLnBrk="1" hangingPunct="1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відповідальна-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 marL="90488" indent="-90488" eaLnBrk="1" hangingPunct="1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доцент кафедри іноземних мов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Карасьова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О.В.</a:t>
            </a:r>
          </a:p>
          <a:p>
            <a:pPr marL="90488" indent="-90488" eaLnBrk="1" hangingPunct="1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Екскурсію відвідали 25 учнів               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11-А класу та їх класний 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керівник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Говорова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О.І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4725144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фото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кфн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6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ас.каф.біохімії</a:t>
            </a:r>
            <a:r>
              <a:rPr lang="uk-UA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Пашура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О.І, </a:t>
            </a:r>
            <a:r>
              <a:rPr lang="uk-UA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доц.каф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ін.мов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Карасьова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О.В., класний 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керівник </a:t>
            </a:r>
            <a:r>
              <a:rPr lang="uk-UA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Говорова</a:t>
            </a:r>
            <a:r>
              <a:rPr lang="uk-UA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О.І</a:t>
            </a:r>
            <a:r>
              <a:rPr lang="uk-UA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 учні 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11-А кл.  </a:t>
            </a:r>
            <a:r>
              <a:rPr lang="uk-UA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ЗОШ № 68</a:t>
            </a:r>
            <a:endParaRPr lang="uk-UA" sz="1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11959" y="1340768"/>
            <a:ext cx="4499993" cy="32129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Lena\Desktop\Новая папка\DSC024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340768"/>
            <a:ext cx="4572000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0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1386</TotalTime>
  <Words>294</Words>
  <Application>Microsoft Office PowerPoint</Application>
  <PresentationFormat>Экран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Звіт з профорієнтаційної роботи кафедри  іноземних мов  за  період з 15.11.2017- 15.12.2017</vt:lpstr>
      <vt:lpstr>Лекція на кафедрі біохімії (24 листопада 2017р.)</vt:lpstr>
      <vt:lpstr>  </vt:lpstr>
      <vt:lpstr>Екскурсія по кафедрі біохімії (24 листопада 2017 р.)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з профорієнтаційної роботи кафедри  іноземних мов  за 2013-2014 н.р.</dc:title>
  <dc:creator>Лена</dc:creator>
  <cp:lastModifiedBy>Lena</cp:lastModifiedBy>
  <cp:revision>309</cp:revision>
  <dcterms:created xsi:type="dcterms:W3CDTF">2014-01-21T19:01:24Z</dcterms:created>
  <dcterms:modified xsi:type="dcterms:W3CDTF">2017-11-25T17:31:22Z</dcterms:modified>
</cp:coreProperties>
</file>