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318" r:id="rId3"/>
    <p:sldId id="319" r:id="rId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3671" autoAdjust="0"/>
  </p:normalViewPr>
  <p:slideViewPr>
    <p:cSldViewPr>
      <p:cViewPr varScale="1">
        <p:scale>
          <a:sx n="92" d="100"/>
          <a:sy n="92" d="100"/>
        </p:scale>
        <p:origin x="-22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FB88975-BBE1-4123-A69D-95EAD39815AB}" type="datetimeFigureOut">
              <a:rPr lang="uk-UA"/>
              <a:pPr>
                <a:defRPr/>
              </a:pPr>
              <a:t>20.10.2017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1BC5F0F-E143-457E-8E10-E25ED302B815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00681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EC4CD-A418-4A1D-80E6-AC0D7BA68ED6}" type="datetimeFigureOut">
              <a:rPr lang="ru-RU"/>
              <a:pPr>
                <a:defRPr/>
              </a:pPr>
              <a:t>20.10.2017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83030-1A10-420D-B281-7D39A12F6B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0A3EE-4A1F-49FF-9BDD-F0B436C05E9C}" type="datetimeFigureOut">
              <a:rPr lang="ru-RU"/>
              <a:pPr>
                <a:defRPr/>
              </a:pPr>
              <a:t>20.10.2017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7DBB1-FD8D-4045-AF56-C305D32676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A2610-A621-41DC-ABCE-2F79BA1A7912}" type="datetimeFigureOut">
              <a:rPr lang="ru-RU"/>
              <a:pPr>
                <a:defRPr/>
              </a:pPr>
              <a:t>20.10.2017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22F29-B80E-4B8C-9158-ECEC05061C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01D6B-BA03-43D4-9AFF-FE0EE80B4B2C}" type="datetimeFigureOut">
              <a:rPr lang="ru-RU"/>
              <a:pPr>
                <a:defRPr/>
              </a:pPr>
              <a:t>20.10.2017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E1195-122A-472D-B123-14AB198003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49773-6F23-4C9C-856E-25CCC7B9F0D4}" type="datetimeFigureOut">
              <a:rPr lang="ru-RU"/>
              <a:pPr>
                <a:defRPr/>
              </a:pPr>
              <a:t>20.10.2017</a:t>
            </a:fld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93B69-4795-4A73-B615-340952E309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4EC4D-21DC-478A-9460-1323F02ACA77}" type="datetimeFigureOut">
              <a:rPr lang="ru-RU"/>
              <a:pPr>
                <a:defRPr/>
              </a:pPr>
              <a:t>20.10.2017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C577A-5A52-4487-AB4B-085CE6A7AB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31562-BDF9-4D9F-93A2-83C96F6220D5}" type="datetimeFigureOut">
              <a:rPr lang="ru-RU"/>
              <a:pPr>
                <a:defRPr/>
              </a:pPr>
              <a:t>20.10.2017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31826-FCE1-4A5A-BA57-10AC680A84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8E80F-2950-48F8-A826-522CE666699A}" type="datetimeFigureOut">
              <a:rPr lang="ru-RU"/>
              <a:pPr>
                <a:defRPr/>
              </a:pPr>
              <a:t>20.10.2017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0431B-21E4-4B82-B475-24E175C80C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24EDA-4425-48C7-98E2-97C02442FB8C}" type="datetimeFigureOut">
              <a:rPr lang="ru-RU"/>
              <a:pPr>
                <a:defRPr/>
              </a:pPr>
              <a:t>20.10.2017</a:t>
            </a:fld>
            <a:endParaRPr lang="ru-RU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6B71E-0E01-404F-B068-7F8184F683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DE0AD-7786-4A53-88CD-E9B0DD2AC824}" type="datetimeFigureOut">
              <a:rPr lang="ru-RU"/>
              <a:pPr>
                <a:defRPr/>
              </a:pPr>
              <a:t>20.10.2017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FBEEE-4FE9-45DE-ABC9-AA34791C06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BC454-DDA2-4789-8D93-503E4F43A8C4}" type="datetimeFigureOut">
              <a:rPr lang="ru-RU"/>
              <a:pPr>
                <a:defRPr/>
              </a:pPr>
              <a:t>20.10.2017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23BC3-D0F4-4611-A0F4-A2B18B51D1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4D928717-FB40-46D8-AFDA-A18F235F7F94}" type="datetimeFigureOut">
              <a:rPr lang="ru-RU"/>
              <a:pPr>
                <a:defRPr/>
              </a:pPr>
              <a:t>20.10.2017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8C6EA01C-A797-4873-BCB4-9F3CD6B3C8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74" r:id="rId7"/>
    <p:sldLayoutId id="2147483675" r:id="rId8"/>
    <p:sldLayoutId id="2147483676" r:id="rId9"/>
    <p:sldLayoutId id="2147483667" r:id="rId10"/>
    <p:sldLayoutId id="214748367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00125"/>
            <a:ext cx="7772400" cy="237966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/>
              <a:t>Додаток до звіту з профорієнтаційної роботи кафедри  іноземних мов </a:t>
            </a:r>
            <a:br>
              <a:rPr lang="uk-UA" dirty="0" smtClean="0"/>
            </a:br>
            <a:r>
              <a:rPr lang="uk-UA" dirty="0" smtClean="0"/>
              <a:t>за </a:t>
            </a:r>
            <a:r>
              <a:rPr lang="en-US" dirty="0" smtClean="0"/>
              <a:t> </a:t>
            </a:r>
            <a:r>
              <a:rPr lang="uk-UA" dirty="0" smtClean="0"/>
              <a:t>період з </a:t>
            </a:r>
            <a:r>
              <a:rPr lang="en-US" dirty="0" smtClean="0"/>
              <a:t>15.</a:t>
            </a:r>
            <a:r>
              <a:rPr lang="uk-UA" dirty="0" smtClean="0"/>
              <a:t>0</a:t>
            </a:r>
            <a:r>
              <a:rPr lang="en-US" dirty="0" smtClean="0"/>
              <a:t>9.</a:t>
            </a:r>
            <a:r>
              <a:rPr lang="uk-UA" dirty="0" smtClean="0"/>
              <a:t>201</a:t>
            </a:r>
            <a:r>
              <a:rPr lang="en-US" dirty="0" smtClean="0"/>
              <a:t>7-</a:t>
            </a:r>
            <a:r>
              <a:rPr lang="uk-UA" dirty="0" smtClean="0"/>
              <a:t> </a:t>
            </a:r>
            <a:r>
              <a:rPr lang="en-US" dirty="0" smtClean="0"/>
              <a:t>19</a:t>
            </a:r>
            <a:r>
              <a:rPr lang="uk-UA" dirty="0" smtClean="0"/>
              <a:t>.</a:t>
            </a:r>
            <a:r>
              <a:rPr lang="en-US" dirty="0" smtClean="0"/>
              <a:t>10</a:t>
            </a:r>
            <a:r>
              <a:rPr lang="uk-UA" dirty="0" smtClean="0"/>
              <a:t>.</a:t>
            </a:r>
            <a:r>
              <a:rPr lang="en-US" dirty="0" smtClean="0"/>
              <a:t>2018</a:t>
            </a:r>
            <a:endParaRPr lang="ru-RU" dirty="0"/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556000"/>
            <a:ext cx="6400800" cy="2320925"/>
          </a:xfrm>
        </p:spPr>
        <p:txBody>
          <a:bodyPr/>
          <a:lstStyle/>
          <a:p>
            <a:pPr eaLnBrk="1" hangingPunct="1"/>
            <a:r>
              <a:rPr lang="uk-UA" sz="1600" dirty="0" smtClean="0"/>
              <a:t>                                                          </a:t>
            </a:r>
          </a:p>
          <a:p>
            <a:pPr eaLnBrk="1" hangingPunct="1"/>
            <a:r>
              <a:rPr lang="uk-UA" sz="1600" dirty="0" smtClean="0"/>
              <a:t>                                                            </a:t>
            </a:r>
            <a:r>
              <a:rPr lang="uk-UA" sz="1600" b="1" dirty="0" smtClean="0"/>
              <a:t>Відповідальному секретарю</a:t>
            </a:r>
          </a:p>
          <a:p>
            <a:pPr eaLnBrk="1" hangingPunct="1"/>
            <a:r>
              <a:rPr lang="uk-UA" sz="1600" b="1" dirty="0" smtClean="0"/>
              <a:t>                                                         приймальної комісії </a:t>
            </a:r>
            <a:r>
              <a:rPr lang="uk-UA" sz="1600" b="1" dirty="0" err="1" smtClean="0"/>
              <a:t>НФаУ</a:t>
            </a:r>
            <a:endParaRPr lang="uk-UA" sz="1600" b="1" dirty="0" smtClean="0"/>
          </a:p>
          <a:p>
            <a:pPr eaLnBrk="1" hangingPunct="1"/>
            <a:r>
              <a:rPr lang="uk-UA" sz="1600" b="1" dirty="0" smtClean="0"/>
              <a:t>                                        доц. </a:t>
            </a:r>
            <a:r>
              <a:rPr lang="uk-UA" sz="1600" b="1" dirty="0" err="1" smtClean="0"/>
              <a:t>Живорі</a:t>
            </a:r>
            <a:r>
              <a:rPr lang="uk-UA" sz="1600" b="1" dirty="0" smtClean="0"/>
              <a:t> Н.В.</a:t>
            </a:r>
            <a:endParaRPr lang="en-US" sz="1600" b="1" dirty="0" smtClean="0"/>
          </a:p>
          <a:p>
            <a:pPr eaLnBrk="1" hangingPunct="1"/>
            <a:endParaRPr lang="uk-UA" sz="1600" b="1" dirty="0" smtClean="0"/>
          </a:p>
          <a:p>
            <a:pPr eaLnBrk="1" hangingPunct="1"/>
            <a:r>
              <a:rPr lang="uk-UA" sz="1600" b="1" dirty="0" smtClean="0"/>
              <a:t>                                                      </a:t>
            </a:r>
            <a:r>
              <a:rPr lang="uk-UA" sz="1600" b="1" dirty="0" err="1" smtClean="0"/>
              <a:t>зав.каф</a:t>
            </a:r>
            <a:r>
              <a:rPr lang="uk-UA" sz="1600" b="1" dirty="0" smtClean="0"/>
              <a:t> . іноземних мов</a:t>
            </a:r>
          </a:p>
          <a:p>
            <a:pPr eaLnBrk="1" hangingPunct="1"/>
            <a:r>
              <a:rPr lang="uk-UA" sz="1600" b="1" dirty="0" smtClean="0"/>
              <a:t>                                          доц. </a:t>
            </a:r>
            <a:r>
              <a:rPr lang="uk-UA" sz="1600" b="1" dirty="0" err="1" smtClean="0"/>
              <a:t>Буданової</a:t>
            </a:r>
            <a:r>
              <a:rPr lang="uk-UA" sz="1600" b="1" dirty="0" smtClean="0"/>
              <a:t> Л.Г. </a:t>
            </a:r>
            <a:endParaRPr lang="ru-RU" sz="1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800" dirty="0" smtClean="0"/>
              <a:t>Лекція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кафедри патологічної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фізіології</a:t>
            </a:r>
            <a:r>
              <a:rPr lang="uk-UA" sz="2800" dirty="0" smtClean="0"/>
              <a:t> у ЗОШ № 103</a:t>
            </a:r>
            <a:br>
              <a:rPr lang="uk-UA" sz="2800" dirty="0" smtClean="0"/>
            </a:br>
            <a:r>
              <a:rPr lang="uk-UA" sz="2800" dirty="0" smtClean="0"/>
              <a:t>(18 жовтня 2017р.)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9" y="1556792"/>
            <a:ext cx="3384375" cy="4392488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Організовано читання </a:t>
            </a:r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лекції 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кафедри </a:t>
            </a:r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патологічної фізіології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ЗОШ № 103,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яку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було проведено  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ас. каф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000" i="1" dirty="0" err="1" smtClean="0">
                <a:latin typeface="Times New Roman" pitchFamily="18" charset="0"/>
                <a:cs typeface="Times New Roman" pitchFamily="18" charset="0"/>
              </a:rPr>
              <a:t>пат.фізіології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 Остапець М.О. з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темою: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«Секрет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подростковой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жизни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» 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відповідальна – </a:t>
            </a:r>
            <a:r>
              <a:rPr lang="uk-UA" sz="2000" i="1" dirty="0" err="1" smtClean="0">
                <a:latin typeface="Times New Roman" pitchFamily="18" charset="0"/>
                <a:cs typeface="Times New Roman" pitchFamily="18" charset="0"/>
              </a:rPr>
              <a:t>викл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 каф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i="1" dirty="0" err="1" smtClean="0">
                <a:latin typeface="Times New Roman" pitchFamily="18" charset="0"/>
                <a:cs typeface="Times New Roman" pitchFamily="18" charset="0"/>
              </a:rPr>
              <a:t>ін.мов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i="1" dirty="0" err="1" smtClean="0">
                <a:latin typeface="Times New Roman" pitchFamily="18" charset="0"/>
                <a:cs typeface="Times New Roman" pitchFamily="18" charset="0"/>
              </a:rPr>
              <a:t>Латунова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 Н.В.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18.10.2017р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Лекцію прослухали учні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9-А класу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ЗОШ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№103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у кількості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30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осіб та їх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класний керівник</a:t>
            </a:r>
            <a:endParaRPr lang="ru-RU" sz="2000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923928" y="1585758"/>
            <a:ext cx="4760530" cy="267329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779912" y="4365105"/>
            <a:ext cx="4968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 фото</a:t>
            </a:r>
            <a:r>
              <a:rPr lang="en-US" b="1" i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uk-UA" b="1" i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ас. каф. </a:t>
            </a:r>
            <a:r>
              <a:rPr lang="uk-UA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патфізіології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Остапець 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М.О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              </a:t>
            </a:r>
            <a:r>
              <a:rPr lang="uk-UA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викл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каф</a:t>
            </a:r>
            <a:r>
              <a:rPr lang="en-US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ін.мов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Латунова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Н.</a:t>
            </a:r>
            <a:r>
              <a:rPr lang="uk-UA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В.та</a:t>
            </a:r>
            <a:r>
              <a:rPr lang="uk-UA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учні 9-А кл. </a:t>
            </a:r>
          </a:p>
          <a:p>
            <a:r>
              <a:rPr lang="uk-UA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ЗОШ № 103 </a:t>
            </a:r>
            <a:endParaRPr lang="ru-RU" b="1" i="1" dirty="0">
              <a:solidFill>
                <a:schemeClr val="tx2"/>
              </a:solidFill>
            </a:endParaRPr>
          </a:p>
        </p:txBody>
      </p:sp>
      <p:pic>
        <p:nvPicPr>
          <p:cNvPr id="1029" name="Picture 5" descr="C:\Users\Lena\Downloads\20171018_15140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585758"/>
            <a:ext cx="4752528" cy="2673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868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8138"/>
            <a:ext cx="8219256" cy="1362670"/>
          </a:xfrm>
        </p:spPr>
        <p:txBody>
          <a:bodyPr/>
          <a:lstStyle/>
          <a:p>
            <a:r>
              <a:rPr lang="uk-UA" sz="3200" dirty="0"/>
              <a:t>Лекція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 кафедри патологічної </a:t>
            </a:r>
            <a:br>
              <a:rPr lang="uk-UA" sz="3200" dirty="0">
                <a:latin typeface="Times New Roman" pitchFamily="18" charset="0"/>
                <a:cs typeface="Times New Roman" pitchFamily="18" charset="0"/>
              </a:rPr>
            </a:b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фізіології</a:t>
            </a:r>
            <a:r>
              <a:rPr lang="uk-UA" sz="3200" dirty="0"/>
              <a:t> у ЗОШ № 103</a:t>
            </a:r>
            <a:br>
              <a:rPr lang="uk-UA" sz="3200" dirty="0"/>
            </a:br>
            <a:r>
              <a:rPr lang="uk-UA" sz="3200" dirty="0" smtClean="0"/>
              <a:t>(18 жовтня 2017р.)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9" y="1556792"/>
            <a:ext cx="3384375" cy="4392488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Організовано читання </a:t>
            </a:r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лекції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кафедри патологічної фізіології,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яку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було проведено 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ас. каф. </a:t>
            </a:r>
            <a:r>
              <a:rPr lang="uk-UA" sz="2000" i="1" dirty="0" err="1" smtClean="0">
                <a:latin typeface="Times New Roman" pitchFamily="18" charset="0"/>
                <a:cs typeface="Times New Roman" pitchFamily="18" charset="0"/>
              </a:rPr>
              <a:t>пат.фізіології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                 Остапець М.О.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темою: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Спид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знать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чтобы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жить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»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відповідальна –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викл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 каф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i="1" dirty="0" err="1" smtClean="0">
                <a:latin typeface="Times New Roman" pitchFamily="18" charset="0"/>
                <a:cs typeface="Times New Roman" pitchFamily="18" charset="0"/>
              </a:rPr>
              <a:t>ін.мов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i="1" dirty="0" err="1" smtClean="0">
                <a:latin typeface="Times New Roman" pitchFamily="18" charset="0"/>
                <a:cs typeface="Times New Roman" pitchFamily="18" charset="0"/>
              </a:rPr>
              <a:t>Латунова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 Н.В.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18.10.2017р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Лекцію прослухали учні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b="1" i="1" dirty="0" smtClean="0">
                <a:latin typeface="Times New Roman" pitchFamily="18" charset="0"/>
                <a:cs typeface="Times New Roman" pitchFamily="18" charset="0"/>
              </a:rPr>
              <a:t>9-Б класу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ЗОШ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№103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у кількості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30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осіб та їх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класний керівник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995936" y="4365105"/>
            <a:ext cx="48965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 фото</a:t>
            </a:r>
            <a:r>
              <a:rPr lang="en-US" b="1" i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uk-UA" b="1" i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викл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каф</a:t>
            </a:r>
            <a:r>
              <a:rPr lang="en-US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ін.мов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Латунова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Н.В</a:t>
            </a:r>
            <a:r>
              <a:rPr lang="uk-UA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завуч з виховної роботи </a:t>
            </a:r>
            <a:r>
              <a:rPr lang="uk-UA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Сусловець</a:t>
            </a:r>
            <a:r>
              <a:rPr lang="uk-UA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Т.П., завуч  з навчальної роботи </a:t>
            </a:r>
            <a:r>
              <a:rPr lang="uk-UA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Бугаєнко</a:t>
            </a:r>
            <a:r>
              <a:rPr lang="uk-UA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В.В. </a:t>
            </a:r>
            <a:r>
              <a:rPr lang="en-US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uk-UA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учні 9-Б кл. ЗОШ № 103 </a:t>
            </a:r>
            <a:endParaRPr lang="ru-RU" b="1" i="1" dirty="0">
              <a:solidFill>
                <a:schemeClr val="tx2"/>
              </a:solidFill>
            </a:endParaRPr>
          </a:p>
        </p:txBody>
      </p:sp>
      <p:pic>
        <p:nvPicPr>
          <p:cNvPr id="8" name="Picture 3" descr="C:\Users\Lena\Downloads\20171018_151539.jpg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4112" y="1772816"/>
            <a:ext cx="4864541" cy="2592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787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1426</TotalTime>
  <Words>221</Words>
  <Application>Microsoft Office PowerPoint</Application>
  <PresentationFormat>Экран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Волна</vt:lpstr>
      <vt:lpstr>Додаток до звіту з профорієнтаційної роботи кафедри  іноземних мов  за  період з 15.09.2017- 19.10.2018</vt:lpstr>
      <vt:lpstr>Лекція кафедри патологічної  фізіології у ЗОШ № 103 (18 жовтня 2017р.)</vt:lpstr>
      <vt:lpstr>Лекція кафедри патологічної  фізіології у ЗОШ № 103 (18 жовтня 2017р.)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Звіт з профорієнтаційної роботи кафедри  іноземних мов  за 2013-2014 н.р.</dc:title>
  <dc:creator>Лена</dc:creator>
  <cp:lastModifiedBy>Lena</cp:lastModifiedBy>
  <cp:revision>313</cp:revision>
  <dcterms:created xsi:type="dcterms:W3CDTF">2014-01-21T19:01:24Z</dcterms:created>
  <dcterms:modified xsi:type="dcterms:W3CDTF">2017-10-20T14:23:43Z</dcterms:modified>
</cp:coreProperties>
</file>